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01 или 112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с.Никольское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Учитель</cp:lastModifiedBy>
  <cp:revision>8</cp:revision>
  <dcterms:created xsi:type="dcterms:W3CDTF">2012-12-10T12:20:22Z</dcterms:created>
  <dcterms:modified xsi:type="dcterms:W3CDTF">2012-12-15T09:42:44Z</dcterms:modified>
</cp:coreProperties>
</file>