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7" r:id="rId11"/>
    <p:sldId id="268" r:id="rId12"/>
    <p:sldId id="270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29FC10-9886-4B8A-91BE-3A0E14DECEDD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4FB761-C6C5-40CA-8A89-E16C4D932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930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F564AA-159E-4E0B-B2D5-02644F403F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3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A7E52-10A1-41CE-958D-AF7D1E4177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02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веществу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A4A334-55D7-489E-AC61-D6A87EE86F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9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FCE4C-DB99-47AC-B5C6-5C0FE6B57F8A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10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95583-76E5-4B66-AFF2-FB5B6B95E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34E5-C74E-4EA5-83C9-E97DF9C68826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F0452-3392-4A92-912C-56E7637F9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356AA-DBF5-49CB-8B0D-6B9BBBAD0839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2134-A9E2-4ADE-AE97-C3F65DC64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698AB-86C2-42D6-A95D-7D4ED16C608D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10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9574C-2572-43E6-A65F-E34445AC6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Дата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7E6790-1383-42F6-8478-9726C67F5CFB}" type="datetimeFigureOut">
              <a:rPr lang="ru-RU"/>
              <a:pPr>
                <a:defRPr/>
              </a:pPr>
              <a:t>12.11.2021</a:t>
            </a:fld>
            <a:endParaRPr lang="ru-RU"/>
          </a:p>
        </p:txBody>
      </p:sp>
      <p:sp>
        <p:nvSpPr>
          <p:cNvPr id="15" name="Нижний колонтитул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1992E6-FF67-4EF3-BB20-0018D79E4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Arial" charset="0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4294967295"/>
          </p:nvPr>
        </p:nvSpPr>
        <p:spPr>
          <a:xfrm>
            <a:off x="304800" y="981075"/>
            <a:ext cx="8686800" cy="509905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Токсикомания в подростковой среде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(Летучие токсические вещества)</a:t>
            </a:r>
          </a:p>
          <a:p>
            <a:pPr algn="r" eaLnBrk="1" hangingPunct="1">
              <a:buFont typeface="Wingdings 2" pitchFamily="18" charset="2"/>
              <a:buNone/>
            </a:pP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buFont typeface="Wingdings 2" pitchFamily="18" charset="2"/>
              <a:buNone/>
            </a:pP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88913"/>
            <a:ext cx="8686800" cy="5976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Franklin Gothic Book" pitchFamily="34" charset="0"/>
              </a:rPr>
              <a:t>В зависимости от количества вдыхаемого вещества, токсическое опьянение может проходить в трех стадиях. Во время каждой из стадий в организме происходят определенные процессы, которые можно остановить, если прекратить ингаляции ацетоном, бензином, растворителем или клеем. Но, как правило, подростки не могут себя контролировать и проходят все три стадии  опьянения, чтобы достичь максимального  эффекта.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u="sng" smtClean="0">
                <a:solidFill>
                  <a:schemeClr val="tx1"/>
                </a:solidFill>
                <a:latin typeface="Franklin Gothic Book" pitchFamily="34" charset="0"/>
              </a:rPr>
              <a:t>1. Первая стадия </a:t>
            </a:r>
            <a:r>
              <a:rPr lang="ru-RU" sz="1600" smtClean="0">
                <a:solidFill>
                  <a:schemeClr val="tx1"/>
                </a:solidFill>
                <a:latin typeface="Franklin Gothic Book" pitchFamily="34" charset="0"/>
              </a:rPr>
              <a:t>очень напоминает алкогольное опьянение. Контролировать сознание еще можно, не смотря на то, что влияние токсических веществ его несколько сужает. У подростка поднимается настроение, к рукам и ногам приходит приятное тепло, чувствуется расслабление, слышаться посторонние звуки, шумы.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chemeClr val="tx1"/>
                </a:solidFill>
                <a:latin typeface="Franklin Gothic Book" pitchFamily="34" charset="0"/>
              </a:rPr>
              <a:t>2  Если продолжать увеличивать дозу, то наступает </a:t>
            </a:r>
            <a:r>
              <a:rPr lang="ru-RU" sz="1600" u="sng" smtClean="0">
                <a:solidFill>
                  <a:schemeClr val="tx1"/>
                </a:solidFill>
                <a:latin typeface="Franklin Gothic Book" pitchFamily="34" charset="0"/>
              </a:rPr>
              <a:t>вторая стадия</a:t>
            </a:r>
            <a:r>
              <a:rPr lang="ru-RU" sz="1600" smtClean="0">
                <a:solidFill>
                  <a:schemeClr val="tx1"/>
                </a:solidFill>
                <a:latin typeface="Franklin Gothic Book" pitchFamily="34" charset="0"/>
              </a:rPr>
              <a:t> токсического опьянения, во время которой токсикоман чувствует прилив сил, легкость, радость, душевный подъем, может петь песни, смеяться, рассказывать невероятные истории. При этом координация движений нарушается и человеку в это время трудно устоять на ногах. Контроль над сознанием пропадает: предметы вокруг теряют свои реальные формы, линии и цвета.</a:t>
            </a:r>
            <a:endParaRPr lang="ru-RU" sz="1600" u="sng" smtClean="0">
              <a:solidFill>
                <a:schemeClr val="tx1"/>
              </a:solidFill>
              <a:latin typeface="Franklin Gothic Book" pitchFamily="34" charset="0"/>
            </a:endParaRPr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9700" y="3789363"/>
            <a:ext cx="36226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860800"/>
            <a:ext cx="36004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4294967295"/>
          </p:nvPr>
        </p:nvSpPr>
        <p:spPr>
          <a:xfrm>
            <a:off x="304800" y="260350"/>
            <a:ext cx="8686800" cy="6121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Во время последней и самой тяжелой, </a:t>
            </a:r>
            <a:r>
              <a:rPr lang="ru-RU" sz="2000" u="sng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третьей стадии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опьянения,  не только усиливается искажение визуального восприятия (может показаться, что падают потолки, двигаются стены, земля уходит из под ног), но и возникают ложные представления. Например, подросток может почувствовать, что под одеждой что-то ползает или пропадает какая-то часть тела. Начинаются галлюцинации, во время которых подросток  видит яркие красочные картинки, так называемые «мультики», слышит громкие и резкие звуки: стук, звон, шум, писк, эхо – причем окружающим в это время может показаться, что он потерял слух. Зависимый буквально находиться в другом мире.</a:t>
            </a:r>
            <a:endParaRPr lang="ru-RU" sz="2000" u="sng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4294967295"/>
          </p:nvPr>
        </p:nvSpPr>
        <p:spPr>
          <a:xfrm>
            <a:off x="214313" y="214313"/>
            <a:ext cx="8715375" cy="63579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делать!!!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обнаружили у вашего ребенка признаки употребления летучих токсических веществ, не нужно бросаться с расспросами о них, и даже о том "чем это он так" - это может лишь пробудить интерес к опасной "дури". Просто нужно внимательнее следить за подростком, его физическим состоянием, настроением, интересоваться его учёбой, времяпрепровождением и окружением.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это </a:t>
            </a: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случилось лишь раз,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вам нужно поговорить с ребенком. Будьте заботливыми, любящими, но покажите свое неодобрение. Приведите аргументы необходимости отказа от употребления: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что употребление ЛТВ может повлиять на здоровье;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здоровье или поведение вашего ребенка свидетельствует</a:t>
            </a:r>
            <a:r>
              <a:rPr lang="ru-RU" sz="18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длительном употреблении ЛТВ</a:t>
            </a: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 падайте духом, потому что по-прежнему есть много способов вернуть его к социуму: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оказывайте поддержку вашему ребенку – для него это жизненно необходимо, какими бы ни были обстоятельства;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показывайте и говорите, что вы его любите;</a:t>
            </a:r>
            <a:b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обязательно обратитесь за помощью для себя и вашего ребенка к специалистам (психологу, врачу  наркологу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0063" y="571500"/>
            <a:ext cx="8429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Совет родителям:</a:t>
            </a:r>
            <a:r>
              <a:rPr lang="ru-RU" sz="3600" b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600" b="1">
                <a:latin typeface="Georgia" pitchFamily="18" charset="0"/>
                <a:cs typeface="Times New Roman" pitchFamily="18" charset="0"/>
              </a:rPr>
              <a:t>Взрослые часто забывают простую истину – если уж родили ребенка, надо и время для него найти. Ребенок, который все время слышит, что у взрослых нет на него времени, будет искать среди чужих людей родственные души.</a:t>
            </a:r>
            <a:r>
              <a:rPr lang="ru-RU" sz="36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5084763"/>
            <a:ext cx="8429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  <a:latin typeface="Georgia" pitchFamily="18" charset="0"/>
              </a:rPr>
              <a:t>ВЫ НЕОБХОДИМЫ СВОЕМУ РЕБЕНКУ!!!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333375"/>
            <a:ext cx="8686800" cy="62642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9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7" descr="j028491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850" y="188913"/>
            <a:ext cx="8767763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88913"/>
            <a:ext cx="8686800" cy="6408737"/>
          </a:xfrm>
        </p:spPr>
        <p:txBody>
          <a:bodyPr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400" b="1" i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Жизнь ребенка в руках родителей, поэтому единственный способ уберечь его от токсикомании и не только – настоящая любовь, забота и внимание к своему чаду.</a:t>
            </a:r>
            <a:endParaRPr lang="ru-RU" sz="5400" b="1" i="1" dirty="0">
              <a:solidFill>
                <a:srgbClr val="FF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Содержимое 2"/>
          <p:cNvSpPr>
            <a:spLocks noGrp="1"/>
          </p:cNvSpPr>
          <p:nvPr>
            <p:ph idx="4294967295"/>
          </p:nvPr>
        </p:nvSpPr>
        <p:spPr>
          <a:xfrm>
            <a:off x="304800" y="260350"/>
            <a:ext cx="8686800" cy="60483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Токсикомания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заболевание,  вызванное хроническим употреблением психоактивных веществ  (лекарственных препаратов, не рассматриваемых в качестве наркотиков, химических и растительных веществ).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Характеризуется развитием психической, и в ряде случаев физической зависимости, изменением толерантности к потребляемому веществу, психическими и соматическими расстройствами, изменением личности.</a:t>
            </a:r>
          </a:p>
          <a:p>
            <a:pPr algn="ctr" eaLnBrk="1" hangingPunct="1">
              <a:buFont typeface="Wingdings 2" pitchFamily="18" charset="2"/>
              <a:buNone/>
            </a:pPr>
            <a:endParaRPr lang="ru-RU" sz="2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становиться токсикоманом?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Чаще всего это дети 12-14 лет, но бывает, что ребенок становиться токсикоманом и раньше. Подростковая  токсикомания , как правило, проявляется массово, в группе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летучим наркотическим веществам относятся все химические вещества пригодные для вдыхания, такие как: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Лаки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Клей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Бензин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Аэрозоли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Растворители 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Очистители жидкости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для насекомых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Ацетон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 2"/>
              <a:buChar char=""/>
              <a:defRPr/>
            </a:pPr>
            <a:endParaRPr lang="ru-RU" dirty="0">
              <a:latin typeface="+mn-lt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860800"/>
            <a:ext cx="352901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http://im1-tub-ru.yandex.net/i?id=0718b8f3b88da47953de5a0062840ef9-71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268413"/>
            <a:ext cx="3024187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332656"/>
            <a:ext cx="8686800" cy="574746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Токсикомания клеем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приводит к риску развития различных заболеваний, вызывает внутреннюю интоксикацию, усложняет дыхание (вплоть до удушья) проявляет проблемы со зрением, ухудшается сон и приводит к </a:t>
            </a:r>
            <a:r>
              <a:rPr lang="ru-RU" sz="2400" u="db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рассеянности внимания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Токсикомания бензином 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проявляется в головокружении, тошноте слабости и дрожи. После чего учащается сердцебиение, появляются такие симптомы как возбуждение, назойливость и суетливость. Затем начинаются галлюцинации, и человек становиться не управляемым. В таком состоянии он может нанести вред не только себе, но и окружающим.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Токсикомания газом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вызывает депрессию, подавленные и </a:t>
            </a:r>
            <a:r>
              <a:rPr lang="ru-RU" sz="2400" u="heavy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агрессивные состояния (особенно у подростков)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поражает клетки головного мозга и внутренние органы. Токсикомания газом зачастую приводит к суицидам.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Токсикомания последстви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4613" y="0"/>
            <a:ext cx="921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6690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Токсикомания растворителями красок и пятновыводителями – в этом случае, чтобы получить «кайф», платок или любую другую ткань смачивают растворителем, прикладывают к лицу и вдыхают пары носом или ртом. Сначала наступает состояние глубокой радости и счастья, иногда токсикоман не может остановиться от смеха. Но душевный подъем может резко смениться проявлением агрессии и злобы. Затем появляются галлюцинации вызванные бурной фантазией. Как правило, подростки видят то, о чем когда-то мечтали, видели по телевизору, в кино или читали. Такое состояние может длиться еще 15-20 минут после того, как подросток перестанет нюхать растворитель. А когда «киносеанс» заканчивается, начинает болеть голова, появляется слабость, тошнота и рвота.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Токсикомания ацетоном – ацетон производит почти такой же эффект, как и пятновыводитель, но гораздо быстрее и сильнее. Сначала приходит эйфория, которая быстро сменяется галлюцинациями сексуального характера. Подросток отключается от реального мира, не реагирует на окружающих. Максимум, что он может сделать – сидя с опущенной головой и застывшим выражением лица, несвязно отвечать и отмахиваться рукой. От передозировки ацетоном может наступить кома. Когда же подросток выходит из «отключки»,  появляется апатия, раздражительность, слабость, головная боль и рвота.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Признаки токсикомании у подростков: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Верхняя часть тела, голова, обычно горячая на ощупь (прилив крови);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Лицо красное, отечное;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Дыхание через нос затруднено;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Вокруг губ, особенно в уголках рта, отмечается кайма раздражения кожи;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опьяневших и их одежды исходит характерный химический запах вещества, которые они вдыхали;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подростков можно обнаружить обладающие резким запахом вату, тряпку, бумагу, пропитанные растворителем или другими летучими токсическими веществами;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Обычно подростки, которые вдыхают ЛТВ, собираются в укромных местах: на чердаках, пустырях, брошенных дама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88913"/>
            <a:ext cx="8686800" cy="633571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Приобщение подростка к употреблению психоактивных веществ проходит, как правило, через несколько последовательных стадий. К сожалению, самостоятельного, добровольного отказа ребенка от наркотиков или токсиканта, в процессе развития зависимости, ожидать не приходиться, кроме, иногда, этапы первых проб.</a:t>
            </a:r>
          </a:p>
          <a:p>
            <a:pPr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Первые пробы.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возможны на улице из любопытства, стремление «стать как все».</a:t>
            </a:r>
          </a:p>
          <a:p>
            <a:pPr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Групповая зависимость.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формируется по механизму условного рефлекса: прием вещества в обычных для этого условиях или в определенной знакомой компании. Вне указанных рамок, желание к употреблению психоактивных средств ребенок не испытывает.</a:t>
            </a:r>
          </a:p>
          <a:p>
            <a:pPr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Психическая зависимость.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Проявление потребности принимать летучие токсические вещества, чтобы вновь и вновь испытывать приятные ощущения. </a:t>
            </a:r>
          </a:p>
          <a:p>
            <a:pPr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4. Патологическое (неодолимое)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влечение к наркотику. Состояние проявляющееся неудержимым побуждению к немедленному – во что бы то ни стало – введению в организм психоактивного вещества. Может выступать как крайнее проявление зависимости.</a:t>
            </a:r>
          </a:p>
          <a:p>
            <a:pPr eaLnBrk="1" hangingPunct="1">
              <a:buClr>
                <a:srgbClr val="FF0000"/>
              </a:buClr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Clr>
                <a:srgbClr val="FF0000"/>
              </a:buClr>
              <a:buFont typeface="Franklin Gothic Medium" pitchFamily="34" charset="0"/>
              <a:buAutoNum type="arabicPeriod"/>
            </a:pPr>
            <a:endParaRPr lang="ru-RU" sz="1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Franklin Gothic Medium" pitchFamily="34" charset="0"/>
              <a:buAutoNum type="arabicPeriod"/>
            </a:pPr>
            <a:endParaRPr lang="ru-RU" sz="18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88913"/>
            <a:ext cx="8686800" cy="61928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Физическая зависимость.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химических соединений, входящих в состав токсиканта в обмен веществ организма. В случае резкого прекращения приема препаратов  могут наступить расстройства, определяемые как абстинентный синдром, причиняющий подростку выраженные страдания, в том числе физические расстройства, эмоции тоски, тревоги, злобности и агрессии на окружающих и самоагрессии, вплоть до попыток самоубийства (суицидальные попытки).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6. Повышенная чувствительность к наркотику. 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Состояние организма, когда отмечается все менее выраженная ожидаемая реакция организма на определенную дозу вводимого препарата. Происходит привыкание  к летучему токсическому веществу и в результате необходимая доза возрастает в 10-100 раз, по сравнению с первоначально вводимой.Соответственно увеличивается токсическое, разрушительное действие препарата на организм подростка.</a:t>
            </a:r>
            <a:endParaRPr lang="ru-RU" sz="2000" smtClean="0">
              <a:solidFill>
                <a:srgbClr val="FF0000"/>
              </a:solidFill>
              <a:latin typeface="Franklin Gothic Book" pitchFamily="34" charset="0"/>
            </a:endParaRPr>
          </a:p>
        </p:txBody>
      </p:sp>
      <p:pic>
        <p:nvPicPr>
          <p:cNvPr id="18434" name="Рисунок 3" descr="Основная примета употребления наркотиков - подросток начинает пропускать уроки - &quot;Здравком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365625"/>
            <a:ext cx="32940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209</TotalTime>
  <Words>1211</Words>
  <Application>Microsoft Office PowerPoint</Application>
  <PresentationFormat>Экран (4:3)</PresentationFormat>
  <Paragraphs>53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Georgia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К летучим наркотическим веществам относятся все химические вещества пригодные для вдыхания, такие как:</vt:lpstr>
      <vt:lpstr>Презентация PowerPoint</vt:lpstr>
      <vt:lpstr>Презентация PowerPoint</vt:lpstr>
      <vt:lpstr>Признаки токсикомании у подростков: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общеобразовательное учреждение Центр образования «Возрождение»</dc:title>
  <dc:creator>Директор</dc:creator>
  <cp:lastModifiedBy>2-02</cp:lastModifiedBy>
  <cp:revision>7</cp:revision>
  <dcterms:created xsi:type="dcterms:W3CDTF">2014-10-10T11:57:04Z</dcterms:created>
  <dcterms:modified xsi:type="dcterms:W3CDTF">2021-11-12T07:09:37Z</dcterms:modified>
</cp:coreProperties>
</file>